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61" r:id="rId5"/>
    <p:sldId id="265" r:id="rId6"/>
    <p:sldId id="259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63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7C3D07-9A80-476F-B799-E19A88D76E7E}" type="doc">
      <dgm:prSet loTypeId="urn:microsoft.com/office/officeart/2005/8/layout/hProcess1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4AC4C9-F37E-4334-9357-DE21AC1E8058}">
      <dgm:prSet custT="1"/>
      <dgm:spPr/>
      <dgm:t>
        <a:bodyPr/>
        <a:lstStyle/>
        <a:p>
          <a:pPr rtl="0"/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Khởi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đầu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Singapore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năm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2016,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ty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đang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trở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ty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quy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Nẵng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3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năm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C80FF9-A7F3-47C3-9407-124B0A0065DC}" type="parTrans" cxnId="{02E1D12B-E173-4E53-A74A-9A66DEBC0E56}">
      <dgm:prSet/>
      <dgm:spPr/>
      <dgm:t>
        <a:bodyPr/>
        <a:lstStyle/>
        <a:p>
          <a:endParaRPr lang="en-US"/>
        </a:p>
      </dgm:t>
    </dgm:pt>
    <dgm:pt modelId="{FF6AC364-9914-4F3D-94FD-7EFBBF18B115}" type="sibTrans" cxnId="{02E1D12B-E173-4E53-A74A-9A66DEBC0E56}">
      <dgm:prSet/>
      <dgm:spPr/>
      <dgm:t>
        <a:bodyPr/>
        <a:lstStyle/>
        <a:p>
          <a:endParaRPr lang="en-US"/>
        </a:p>
      </dgm:t>
    </dgm:pt>
    <dgm:pt modelId="{1405FFE3-947A-4CC1-AB20-62FACB52B798}">
      <dgm:prSet custT="1"/>
      <dgm:spPr/>
      <dgm:t>
        <a:bodyPr/>
        <a:lstStyle/>
        <a:p>
          <a:pPr rtl="0"/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ty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22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bao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gồm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team leadership.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8474243-3449-43B1-84AA-D64A0DCB9BF1}" type="parTrans" cxnId="{27D5D6BB-06FF-4F8D-9C72-B10BEE702E8C}">
      <dgm:prSet/>
      <dgm:spPr/>
      <dgm:t>
        <a:bodyPr/>
        <a:lstStyle/>
        <a:p>
          <a:endParaRPr lang="en-US"/>
        </a:p>
      </dgm:t>
    </dgm:pt>
    <dgm:pt modelId="{C04600A5-6083-4122-A35A-02184DF9777F}" type="sibTrans" cxnId="{27D5D6BB-06FF-4F8D-9C72-B10BEE702E8C}">
      <dgm:prSet/>
      <dgm:spPr/>
      <dgm:t>
        <a:bodyPr/>
        <a:lstStyle/>
        <a:p>
          <a:endParaRPr lang="en-US"/>
        </a:p>
      </dgm:t>
    </dgm:pt>
    <dgm:pt modelId="{C5226A57-6D89-4FCE-B2F6-6104D4588953}">
      <dgm:prSet custT="1"/>
      <dgm:spPr/>
      <dgm:t>
        <a:bodyPr/>
        <a:lstStyle/>
        <a:p>
          <a:pPr rtl="0"/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Tầm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nhìn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ty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thương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quốc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phẩm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trao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mọi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cuộc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triệu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ACA644-FC1B-4205-813C-B68CA569F06D}" type="parTrans" cxnId="{11DD6E5D-21F5-4AC6-882E-F4D7687C4C84}">
      <dgm:prSet/>
      <dgm:spPr/>
      <dgm:t>
        <a:bodyPr/>
        <a:lstStyle/>
        <a:p>
          <a:endParaRPr lang="en-US"/>
        </a:p>
      </dgm:t>
    </dgm:pt>
    <dgm:pt modelId="{7374098D-6139-445D-BB5A-CF118F001E22}" type="sibTrans" cxnId="{11DD6E5D-21F5-4AC6-882E-F4D7687C4C84}">
      <dgm:prSet/>
      <dgm:spPr/>
      <dgm:t>
        <a:bodyPr/>
        <a:lstStyle/>
        <a:p>
          <a:endParaRPr lang="en-US"/>
        </a:p>
      </dgm:t>
    </dgm:pt>
    <dgm:pt modelId="{A68C8228-D298-46E4-BC1B-265142C04276}" type="pres">
      <dgm:prSet presAssocID="{3C7C3D07-9A80-476F-B799-E19A88D76E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2822AE-B6D5-49DB-95CC-A8484F772530}" type="pres">
      <dgm:prSet presAssocID="{3C7C3D07-9A80-476F-B799-E19A88D76E7E}" presName="arrow" presStyleLbl="bgShp" presStyleIdx="0" presStyleCnt="1"/>
      <dgm:spPr/>
    </dgm:pt>
    <dgm:pt modelId="{DE0135C0-0B88-43FF-BD97-BC6F9B6F2D03}" type="pres">
      <dgm:prSet presAssocID="{3C7C3D07-9A80-476F-B799-E19A88D76E7E}" presName="points" presStyleCnt="0"/>
      <dgm:spPr/>
    </dgm:pt>
    <dgm:pt modelId="{D23EF536-C9E2-48BF-9774-42E3E90519C5}" type="pres">
      <dgm:prSet presAssocID="{874AC4C9-F37E-4334-9357-DE21AC1E8058}" presName="compositeA" presStyleCnt="0"/>
      <dgm:spPr/>
    </dgm:pt>
    <dgm:pt modelId="{641EB726-B54A-44B1-B07C-5C0996FC4F4F}" type="pres">
      <dgm:prSet presAssocID="{874AC4C9-F37E-4334-9357-DE21AC1E8058}" presName="text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EC792-E81B-456C-88C0-F0C0421F42C0}" type="pres">
      <dgm:prSet presAssocID="{874AC4C9-F37E-4334-9357-DE21AC1E8058}" presName="circleA" presStyleLbl="node1" presStyleIdx="0" presStyleCnt="3"/>
      <dgm:spPr/>
    </dgm:pt>
    <dgm:pt modelId="{76AC8A90-59A8-4C12-B240-4DA1A1945540}" type="pres">
      <dgm:prSet presAssocID="{874AC4C9-F37E-4334-9357-DE21AC1E8058}" presName="spaceA" presStyleCnt="0"/>
      <dgm:spPr/>
    </dgm:pt>
    <dgm:pt modelId="{7F3C77BB-BB27-462C-AF5D-C5F1DDE7AD86}" type="pres">
      <dgm:prSet presAssocID="{FF6AC364-9914-4F3D-94FD-7EFBBF18B115}" presName="space" presStyleCnt="0"/>
      <dgm:spPr/>
    </dgm:pt>
    <dgm:pt modelId="{43871CAB-F3B0-48C2-833B-7B00C97079FF}" type="pres">
      <dgm:prSet presAssocID="{1405FFE3-947A-4CC1-AB20-62FACB52B798}" presName="compositeB" presStyleCnt="0"/>
      <dgm:spPr/>
    </dgm:pt>
    <dgm:pt modelId="{F015A90B-54F1-4800-8F28-79437E03E704}" type="pres">
      <dgm:prSet presAssocID="{1405FFE3-947A-4CC1-AB20-62FACB52B798}" presName="text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B45E8-F237-4906-9E68-F65CFCB1E8DA}" type="pres">
      <dgm:prSet presAssocID="{1405FFE3-947A-4CC1-AB20-62FACB52B798}" presName="circleB" presStyleLbl="node1" presStyleIdx="1" presStyleCnt="3"/>
      <dgm:spPr/>
    </dgm:pt>
    <dgm:pt modelId="{275BF190-271F-43F6-9994-4614A1883645}" type="pres">
      <dgm:prSet presAssocID="{1405FFE3-947A-4CC1-AB20-62FACB52B798}" presName="spaceB" presStyleCnt="0"/>
      <dgm:spPr/>
    </dgm:pt>
    <dgm:pt modelId="{066AE886-825E-4695-BFAF-2378F1143EB7}" type="pres">
      <dgm:prSet presAssocID="{C04600A5-6083-4122-A35A-02184DF9777F}" presName="space" presStyleCnt="0"/>
      <dgm:spPr/>
    </dgm:pt>
    <dgm:pt modelId="{64F9BAE7-49DB-46F1-AEDD-DB30D5B233BE}" type="pres">
      <dgm:prSet presAssocID="{C5226A57-6D89-4FCE-B2F6-6104D4588953}" presName="compositeA" presStyleCnt="0"/>
      <dgm:spPr/>
    </dgm:pt>
    <dgm:pt modelId="{A9930174-82B2-4163-819E-888C564A89DC}" type="pres">
      <dgm:prSet presAssocID="{C5226A57-6D89-4FCE-B2F6-6104D4588953}" presName="textA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891B5A-4176-43D6-8CB3-E2E2AD5434A1}" type="pres">
      <dgm:prSet presAssocID="{C5226A57-6D89-4FCE-B2F6-6104D4588953}" presName="circleA" presStyleLbl="node1" presStyleIdx="2" presStyleCnt="3"/>
      <dgm:spPr/>
    </dgm:pt>
    <dgm:pt modelId="{00F1F06F-7DBB-4014-885F-30CBAD8ABCE4}" type="pres">
      <dgm:prSet presAssocID="{C5226A57-6D89-4FCE-B2F6-6104D4588953}" presName="spaceA" presStyleCnt="0"/>
      <dgm:spPr/>
    </dgm:pt>
  </dgm:ptLst>
  <dgm:cxnLst>
    <dgm:cxn modelId="{3746E3E3-B1B9-41D7-9978-D7234010FDC9}" type="presOf" srcId="{1405FFE3-947A-4CC1-AB20-62FACB52B798}" destId="{F015A90B-54F1-4800-8F28-79437E03E704}" srcOrd="0" destOrd="0" presId="urn:microsoft.com/office/officeart/2005/8/layout/hProcess11"/>
    <dgm:cxn modelId="{CEBE9A57-DF2D-4A22-9B52-C48776DC10A5}" type="presOf" srcId="{C5226A57-6D89-4FCE-B2F6-6104D4588953}" destId="{A9930174-82B2-4163-819E-888C564A89DC}" srcOrd="0" destOrd="0" presId="urn:microsoft.com/office/officeart/2005/8/layout/hProcess11"/>
    <dgm:cxn modelId="{F0178C3E-AA1A-413D-B8D0-9372BF1F8E50}" type="presOf" srcId="{3C7C3D07-9A80-476F-B799-E19A88D76E7E}" destId="{A68C8228-D298-46E4-BC1B-265142C04276}" srcOrd="0" destOrd="0" presId="urn:microsoft.com/office/officeart/2005/8/layout/hProcess11"/>
    <dgm:cxn modelId="{11DD6E5D-21F5-4AC6-882E-F4D7687C4C84}" srcId="{3C7C3D07-9A80-476F-B799-E19A88D76E7E}" destId="{C5226A57-6D89-4FCE-B2F6-6104D4588953}" srcOrd="2" destOrd="0" parTransId="{92ACA644-FC1B-4205-813C-B68CA569F06D}" sibTransId="{7374098D-6139-445D-BB5A-CF118F001E22}"/>
    <dgm:cxn modelId="{755C9426-B54F-4EC2-9512-8C2C78138766}" type="presOf" srcId="{874AC4C9-F37E-4334-9357-DE21AC1E8058}" destId="{641EB726-B54A-44B1-B07C-5C0996FC4F4F}" srcOrd="0" destOrd="0" presId="urn:microsoft.com/office/officeart/2005/8/layout/hProcess11"/>
    <dgm:cxn modelId="{02E1D12B-E173-4E53-A74A-9A66DEBC0E56}" srcId="{3C7C3D07-9A80-476F-B799-E19A88D76E7E}" destId="{874AC4C9-F37E-4334-9357-DE21AC1E8058}" srcOrd="0" destOrd="0" parTransId="{5AC80FF9-A7F3-47C3-9407-124B0A0065DC}" sibTransId="{FF6AC364-9914-4F3D-94FD-7EFBBF18B115}"/>
    <dgm:cxn modelId="{27D5D6BB-06FF-4F8D-9C72-B10BEE702E8C}" srcId="{3C7C3D07-9A80-476F-B799-E19A88D76E7E}" destId="{1405FFE3-947A-4CC1-AB20-62FACB52B798}" srcOrd="1" destOrd="0" parTransId="{38474243-3449-43B1-84AA-D64A0DCB9BF1}" sibTransId="{C04600A5-6083-4122-A35A-02184DF9777F}"/>
    <dgm:cxn modelId="{108A707F-6142-40EC-8B8A-085E2B37DDFF}" type="presParOf" srcId="{A68C8228-D298-46E4-BC1B-265142C04276}" destId="{C72822AE-B6D5-49DB-95CC-A8484F772530}" srcOrd="0" destOrd="0" presId="urn:microsoft.com/office/officeart/2005/8/layout/hProcess11"/>
    <dgm:cxn modelId="{15DF7B6C-E6D2-4026-B807-3D83F758E057}" type="presParOf" srcId="{A68C8228-D298-46E4-BC1B-265142C04276}" destId="{DE0135C0-0B88-43FF-BD97-BC6F9B6F2D03}" srcOrd="1" destOrd="0" presId="urn:microsoft.com/office/officeart/2005/8/layout/hProcess11"/>
    <dgm:cxn modelId="{E22524E5-0EF9-41EF-9482-3599D31396DE}" type="presParOf" srcId="{DE0135C0-0B88-43FF-BD97-BC6F9B6F2D03}" destId="{D23EF536-C9E2-48BF-9774-42E3E90519C5}" srcOrd="0" destOrd="0" presId="urn:microsoft.com/office/officeart/2005/8/layout/hProcess11"/>
    <dgm:cxn modelId="{9671921E-BC3F-41B5-8C5C-301EE90311CE}" type="presParOf" srcId="{D23EF536-C9E2-48BF-9774-42E3E90519C5}" destId="{641EB726-B54A-44B1-B07C-5C0996FC4F4F}" srcOrd="0" destOrd="0" presId="urn:microsoft.com/office/officeart/2005/8/layout/hProcess11"/>
    <dgm:cxn modelId="{8BC54BB1-0051-44DE-AD77-5DEF5195696E}" type="presParOf" srcId="{D23EF536-C9E2-48BF-9774-42E3E90519C5}" destId="{A95EC792-E81B-456C-88C0-F0C0421F42C0}" srcOrd="1" destOrd="0" presId="urn:microsoft.com/office/officeart/2005/8/layout/hProcess11"/>
    <dgm:cxn modelId="{11116BE9-CACC-465D-8F50-7E71ADCA5DDB}" type="presParOf" srcId="{D23EF536-C9E2-48BF-9774-42E3E90519C5}" destId="{76AC8A90-59A8-4C12-B240-4DA1A1945540}" srcOrd="2" destOrd="0" presId="urn:microsoft.com/office/officeart/2005/8/layout/hProcess11"/>
    <dgm:cxn modelId="{DAEE4317-B527-4E3B-9915-A5C74E13E252}" type="presParOf" srcId="{DE0135C0-0B88-43FF-BD97-BC6F9B6F2D03}" destId="{7F3C77BB-BB27-462C-AF5D-C5F1DDE7AD86}" srcOrd="1" destOrd="0" presId="urn:microsoft.com/office/officeart/2005/8/layout/hProcess11"/>
    <dgm:cxn modelId="{4AE2074E-33B0-4E1F-B35B-BDACFD8EA194}" type="presParOf" srcId="{DE0135C0-0B88-43FF-BD97-BC6F9B6F2D03}" destId="{43871CAB-F3B0-48C2-833B-7B00C97079FF}" srcOrd="2" destOrd="0" presId="urn:microsoft.com/office/officeart/2005/8/layout/hProcess11"/>
    <dgm:cxn modelId="{3FB27E12-2562-41F3-9FB3-98A1CF0418A7}" type="presParOf" srcId="{43871CAB-F3B0-48C2-833B-7B00C97079FF}" destId="{F015A90B-54F1-4800-8F28-79437E03E704}" srcOrd="0" destOrd="0" presId="urn:microsoft.com/office/officeart/2005/8/layout/hProcess11"/>
    <dgm:cxn modelId="{A38FDF90-340F-4897-98C2-7AC8E2DB34DD}" type="presParOf" srcId="{43871CAB-F3B0-48C2-833B-7B00C97079FF}" destId="{AFCB45E8-F237-4906-9E68-F65CFCB1E8DA}" srcOrd="1" destOrd="0" presId="urn:microsoft.com/office/officeart/2005/8/layout/hProcess11"/>
    <dgm:cxn modelId="{713880A5-FBB5-4966-AB5D-8B2379B5ACAE}" type="presParOf" srcId="{43871CAB-F3B0-48C2-833B-7B00C97079FF}" destId="{275BF190-271F-43F6-9994-4614A1883645}" srcOrd="2" destOrd="0" presId="urn:microsoft.com/office/officeart/2005/8/layout/hProcess11"/>
    <dgm:cxn modelId="{78428969-C37F-4A91-859E-D55B17CA1E9D}" type="presParOf" srcId="{DE0135C0-0B88-43FF-BD97-BC6F9B6F2D03}" destId="{066AE886-825E-4695-BFAF-2378F1143EB7}" srcOrd="3" destOrd="0" presId="urn:microsoft.com/office/officeart/2005/8/layout/hProcess11"/>
    <dgm:cxn modelId="{E2F34624-0FD7-40D3-896A-E05DC16FA29A}" type="presParOf" srcId="{DE0135C0-0B88-43FF-BD97-BC6F9B6F2D03}" destId="{64F9BAE7-49DB-46F1-AEDD-DB30D5B233BE}" srcOrd="4" destOrd="0" presId="urn:microsoft.com/office/officeart/2005/8/layout/hProcess11"/>
    <dgm:cxn modelId="{A8B42A84-1D50-489E-BD31-767B84EF7428}" type="presParOf" srcId="{64F9BAE7-49DB-46F1-AEDD-DB30D5B233BE}" destId="{A9930174-82B2-4163-819E-888C564A89DC}" srcOrd="0" destOrd="0" presId="urn:microsoft.com/office/officeart/2005/8/layout/hProcess11"/>
    <dgm:cxn modelId="{E3EDDC44-8E17-4144-9A23-49C7DC538F25}" type="presParOf" srcId="{64F9BAE7-49DB-46F1-AEDD-DB30D5B233BE}" destId="{77891B5A-4176-43D6-8CB3-E2E2AD5434A1}" srcOrd="1" destOrd="0" presId="urn:microsoft.com/office/officeart/2005/8/layout/hProcess11"/>
    <dgm:cxn modelId="{57EE8915-5B30-4EF9-8D1C-F5951D775B00}" type="presParOf" srcId="{64F9BAE7-49DB-46F1-AEDD-DB30D5B233BE}" destId="{00F1F06F-7DBB-4014-885F-30CBAD8ABCE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451954-FB12-48DB-968B-02AC6678B319}" type="doc">
      <dgm:prSet loTypeId="urn:microsoft.com/office/officeart/2005/8/layout/chevronAccent+Icon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6FFED-3599-4015-A33C-A79C19C4CF32}">
      <dgm:prSet custT="1"/>
      <dgm:spPr/>
      <dgm:t>
        <a:bodyPr/>
        <a:lstStyle/>
        <a:p>
          <a:pPr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1 – 4: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Đào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Front-end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Back-end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E1F278-73A4-488C-B830-1440DDA9845D}" type="parTrans" cxnId="{91244EB7-9C97-42AA-B950-62039C50F8E3}">
      <dgm:prSet/>
      <dgm:spPr/>
      <dgm:t>
        <a:bodyPr/>
        <a:lstStyle/>
        <a:p>
          <a:endParaRPr lang="en-US"/>
        </a:p>
      </dgm:t>
    </dgm:pt>
    <dgm:pt modelId="{A631CBBD-5AB9-4DD8-B9A1-E53F25B75CFD}" type="sibTrans" cxnId="{91244EB7-9C97-42AA-B950-62039C50F8E3}">
      <dgm:prSet/>
      <dgm:spPr/>
      <dgm:t>
        <a:bodyPr/>
        <a:lstStyle/>
        <a:p>
          <a:endParaRPr lang="en-US"/>
        </a:p>
      </dgm:t>
    </dgm:pt>
    <dgm:pt modelId="{570FCC3C-B851-41DB-8827-A6D15B760C6E}">
      <dgm:prSet custT="1"/>
      <dgm:spPr/>
      <dgm:t>
        <a:bodyPr/>
        <a:lstStyle/>
        <a:p>
          <a:pPr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 – 4: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Đào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testing,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hỗ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trợ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kỹ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80F97B-129A-4027-ABD0-E898002B30E2}" type="parTrans" cxnId="{23710773-EE0B-4511-8535-0C9072C66D34}">
      <dgm:prSet/>
      <dgm:spPr/>
      <dgm:t>
        <a:bodyPr/>
        <a:lstStyle/>
        <a:p>
          <a:endParaRPr lang="en-US"/>
        </a:p>
      </dgm:t>
    </dgm:pt>
    <dgm:pt modelId="{5E2BA7C2-0C3E-4EC3-AD3B-5069147F4132}" type="sibTrans" cxnId="{23710773-EE0B-4511-8535-0C9072C66D34}">
      <dgm:prSet/>
      <dgm:spPr/>
      <dgm:t>
        <a:bodyPr/>
        <a:lstStyle/>
        <a:p>
          <a:endParaRPr lang="en-US"/>
        </a:p>
      </dgm:t>
    </dgm:pt>
    <dgm:pt modelId="{A6A14DB1-5BF5-42E1-9CC5-EF26A9655073}">
      <dgm:prSet custT="1"/>
      <dgm:spPr/>
      <dgm:t>
        <a:bodyPr/>
        <a:lstStyle/>
        <a:p>
          <a:pPr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4: Project demo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E22C40-7C04-45BE-BB75-832F4B6B45E1}" type="parTrans" cxnId="{20714CBF-2F99-47FA-86F5-EC1A464A33C9}">
      <dgm:prSet/>
      <dgm:spPr/>
      <dgm:t>
        <a:bodyPr/>
        <a:lstStyle/>
        <a:p>
          <a:endParaRPr lang="en-US"/>
        </a:p>
      </dgm:t>
    </dgm:pt>
    <dgm:pt modelId="{CA926704-8D78-4D8F-96CB-87E679891833}" type="sibTrans" cxnId="{20714CBF-2F99-47FA-86F5-EC1A464A33C9}">
      <dgm:prSet/>
      <dgm:spPr/>
      <dgm:t>
        <a:bodyPr/>
        <a:lstStyle/>
        <a:p>
          <a:endParaRPr lang="en-US"/>
        </a:p>
      </dgm:t>
    </dgm:pt>
    <dgm:pt modelId="{0529A32D-1765-4A24-A662-A97F9BACBF5B}">
      <dgm:prSet custT="1"/>
      <dgm:spPr/>
      <dgm:t>
        <a:bodyPr/>
        <a:lstStyle/>
        <a:p>
          <a:pPr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5 – 7: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phẩm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AC62A4-7384-4CD4-BB6A-AF66B85A02C7}" type="parTrans" cxnId="{5ACAF946-0E8A-400D-B9E1-D89F9D1A54EC}">
      <dgm:prSet/>
      <dgm:spPr/>
      <dgm:t>
        <a:bodyPr/>
        <a:lstStyle/>
        <a:p>
          <a:endParaRPr lang="en-US"/>
        </a:p>
      </dgm:t>
    </dgm:pt>
    <dgm:pt modelId="{005FE71B-C5A0-4CC2-8AB0-4856CE702F82}" type="sibTrans" cxnId="{5ACAF946-0E8A-400D-B9E1-D89F9D1A54EC}">
      <dgm:prSet/>
      <dgm:spPr/>
      <dgm:t>
        <a:bodyPr/>
        <a:lstStyle/>
        <a:p>
          <a:endParaRPr lang="en-US"/>
        </a:p>
      </dgm:t>
    </dgm:pt>
    <dgm:pt modelId="{73ADEA8B-5E71-43C8-9104-83EE7E02A1C7}">
      <dgm:prSet custT="1"/>
      <dgm:spPr/>
      <dgm:t>
        <a:bodyPr/>
        <a:lstStyle/>
        <a:p>
          <a:pPr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8: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0FA0624-72C1-4BD7-9550-7BC262EAF9BF}" type="parTrans" cxnId="{3E235343-65CA-4EF0-B825-383F4E18D848}">
      <dgm:prSet/>
      <dgm:spPr/>
      <dgm:t>
        <a:bodyPr/>
        <a:lstStyle/>
        <a:p>
          <a:endParaRPr lang="en-US"/>
        </a:p>
      </dgm:t>
    </dgm:pt>
    <dgm:pt modelId="{E3AAF72D-B095-47E8-9E8E-524322E50CE6}" type="sibTrans" cxnId="{3E235343-65CA-4EF0-B825-383F4E18D848}">
      <dgm:prSet/>
      <dgm:spPr/>
      <dgm:t>
        <a:bodyPr/>
        <a:lstStyle/>
        <a:p>
          <a:endParaRPr lang="en-US"/>
        </a:p>
      </dgm:t>
    </dgm:pt>
    <dgm:pt modelId="{2D9BF31F-569D-4DEF-9432-ECE113EF5400}" type="pres">
      <dgm:prSet presAssocID="{5A451954-FB12-48DB-968B-02AC6678B3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1427DE-5E5A-4644-9B15-809B1EC996AC}" type="pres">
      <dgm:prSet presAssocID="{A0D6FFED-3599-4015-A33C-A79C19C4CF32}" presName="composite" presStyleCnt="0"/>
      <dgm:spPr/>
    </dgm:pt>
    <dgm:pt modelId="{3EE0A68D-346B-43AB-AA4D-E3E09FA4A013}" type="pres">
      <dgm:prSet presAssocID="{A0D6FFED-3599-4015-A33C-A79C19C4CF32}" presName="bgChev" presStyleLbl="node1" presStyleIdx="0" presStyleCnt="5" custScaleX="127050" custScaleY="160657"/>
      <dgm:spPr/>
    </dgm:pt>
    <dgm:pt modelId="{4D5EA16B-E10C-4AB5-9778-2A4A751CB1EB}" type="pres">
      <dgm:prSet presAssocID="{A0D6FFED-3599-4015-A33C-A79C19C4CF32}" presName="txNode" presStyleLbl="fgAcc1" presStyleIdx="0" presStyleCnt="5" custScaleX="137830" custScaleY="1766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5B9154-C0F0-4AC4-821B-85BCF16E9B78}" type="pres">
      <dgm:prSet presAssocID="{A631CBBD-5AB9-4DD8-B9A1-E53F25B75CFD}" presName="compositeSpace" presStyleCnt="0"/>
      <dgm:spPr/>
    </dgm:pt>
    <dgm:pt modelId="{8881AB5C-80C2-438B-94B2-5176453F6A74}" type="pres">
      <dgm:prSet presAssocID="{570FCC3C-B851-41DB-8827-A6D15B760C6E}" presName="composite" presStyleCnt="0"/>
      <dgm:spPr/>
    </dgm:pt>
    <dgm:pt modelId="{DAC48531-054A-4268-856B-90895335C1B5}" type="pres">
      <dgm:prSet presAssocID="{570FCC3C-B851-41DB-8827-A6D15B760C6E}" presName="bgChev" presStyleLbl="node1" presStyleIdx="1" presStyleCnt="5" custScaleX="98200" custScaleY="168893"/>
      <dgm:spPr/>
    </dgm:pt>
    <dgm:pt modelId="{A7DD642A-6C61-4A70-9504-6092F0CA263C}" type="pres">
      <dgm:prSet presAssocID="{570FCC3C-B851-41DB-8827-A6D15B760C6E}" presName="txNode" presStyleLbl="fgAcc1" presStyleIdx="1" presStyleCnt="5" custScaleX="146968" custScaleY="1742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E1EDFE-A88F-4099-B5A9-F56A733F9A4E}" type="pres">
      <dgm:prSet presAssocID="{5E2BA7C2-0C3E-4EC3-AD3B-5069147F4132}" presName="compositeSpace" presStyleCnt="0"/>
      <dgm:spPr/>
    </dgm:pt>
    <dgm:pt modelId="{663140F0-DD25-49E8-9E6D-7DCE399F5B6A}" type="pres">
      <dgm:prSet presAssocID="{A6A14DB1-5BF5-42E1-9CC5-EF26A9655073}" presName="composite" presStyleCnt="0"/>
      <dgm:spPr/>
    </dgm:pt>
    <dgm:pt modelId="{0A8F9B10-B660-429B-BE19-3E5ECAB2751D}" type="pres">
      <dgm:prSet presAssocID="{A6A14DB1-5BF5-42E1-9CC5-EF26A9655073}" presName="bgChev" presStyleLbl="node1" presStyleIdx="2" presStyleCnt="5" custScaleX="126082" custScaleY="162470"/>
      <dgm:spPr/>
    </dgm:pt>
    <dgm:pt modelId="{659940EC-4A10-44F1-A499-901845E49D80}" type="pres">
      <dgm:prSet presAssocID="{A6A14DB1-5BF5-42E1-9CC5-EF26A9655073}" presName="txNode" presStyleLbl="fgAcc1" presStyleIdx="2" presStyleCnt="5" custScaleX="154854" custScaleY="17596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B50893-1D44-4319-9DDD-D84C3DEC7EA1}" type="pres">
      <dgm:prSet presAssocID="{CA926704-8D78-4D8F-96CB-87E679891833}" presName="compositeSpace" presStyleCnt="0"/>
      <dgm:spPr/>
    </dgm:pt>
    <dgm:pt modelId="{B594AABE-D9B2-40B7-BC39-520CEC35B546}" type="pres">
      <dgm:prSet presAssocID="{0529A32D-1765-4A24-A662-A97F9BACBF5B}" presName="composite" presStyleCnt="0"/>
      <dgm:spPr/>
    </dgm:pt>
    <dgm:pt modelId="{C8C88CE8-08F2-4BF4-9DC9-7199CD1907A0}" type="pres">
      <dgm:prSet presAssocID="{0529A32D-1765-4A24-A662-A97F9BACBF5B}" presName="bgChev" presStyleLbl="node1" presStyleIdx="3" presStyleCnt="5" custScaleX="134674" custScaleY="166849"/>
      <dgm:spPr/>
    </dgm:pt>
    <dgm:pt modelId="{2C1586B2-9E28-4439-AF23-0AF07112AEC0}" type="pres">
      <dgm:prSet presAssocID="{0529A32D-1765-4A24-A662-A97F9BACBF5B}" presName="txNode" presStyleLbl="fgAcc1" presStyleIdx="3" presStyleCnt="5" custScaleX="132775" custScaleY="1795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169E5F-0E19-48D9-B433-C24E1FDD5E1C}" type="pres">
      <dgm:prSet presAssocID="{005FE71B-C5A0-4CC2-8AB0-4856CE702F82}" presName="compositeSpace" presStyleCnt="0"/>
      <dgm:spPr/>
    </dgm:pt>
    <dgm:pt modelId="{E3DFB21C-9D1F-41A3-A3DA-E511066D013E}" type="pres">
      <dgm:prSet presAssocID="{73ADEA8B-5E71-43C8-9104-83EE7E02A1C7}" presName="composite" presStyleCnt="0"/>
      <dgm:spPr/>
    </dgm:pt>
    <dgm:pt modelId="{C8ACD85C-B4EE-48E7-81A0-E9C2AEF4B36C}" type="pres">
      <dgm:prSet presAssocID="{73ADEA8B-5E71-43C8-9104-83EE7E02A1C7}" presName="bgChev" presStyleLbl="node1" presStyleIdx="4" presStyleCnt="5" custScaleX="111181" custScaleY="176696"/>
      <dgm:spPr/>
    </dgm:pt>
    <dgm:pt modelId="{A8E103BE-316E-4547-B0A8-EF5FDBDCF2AC}" type="pres">
      <dgm:prSet presAssocID="{73ADEA8B-5E71-43C8-9104-83EE7E02A1C7}" presName="txNode" presStyleLbl="fgAcc1" presStyleIdx="4" presStyleCnt="5" custScaleX="124031" custScaleY="1852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244EB7-9C97-42AA-B950-62039C50F8E3}" srcId="{5A451954-FB12-48DB-968B-02AC6678B319}" destId="{A0D6FFED-3599-4015-A33C-A79C19C4CF32}" srcOrd="0" destOrd="0" parTransId="{D9E1F278-73A4-488C-B830-1440DDA9845D}" sibTransId="{A631CBBD-5AB9-4DD8-B9A1-E53F25B75CFD}"/>
    <dgm:cxn modelId="{3BA75568-6FD8-4DCD-BBB9-4D22B65BA1A0}" type="presOf" srcId="{0529A32D-1765-4A24-A662-A97F9BACBF5B}" destId="{2C1586B2-9E28-4439-AF23-0AF07112AEC0}" srcOrd="0" destOrd="0" presId="urn:microsoft.com/office/officeart/2005/8/layout/chevronAccent+Icon"/>
    <dgm:cxn modelId="{32C3CEFA-EA39-4F69-8903-1C4E9B9F7B57}" type="presOf" srcId="{570FCC3C-B851-41DB-8827-A6D15B760C6E}" destId="{A7DD642A-6C61-4A70-9504-6092F0CA263C}" srcOrd="0" destOrd="0" presId="urn:microsoft.com/office/officeart/2005/8/layout/chevronAccent+Icon"/>
    <dgm:cxn modelId="{5ACAF946-0E8A-400D-B9E1-D89F9D1A54EC}" srcId="{5A451954-FB12-48DB-968B-02AC6678B319}" destId="{0529A32D-1765-4A24-A662-A97F9BACBF5B}" srcOrd="3" destOrd="0" parTransId="{C5AC62A4-7384-4CD4-BB6A-AF66B85A02C7}" sibTransId="{005FE71B-C5A0-4CC2-8AB0-4856CE702F82}"/>
    <dgm:cxn modelId="{EE89F55D-AA1C-40AE-B0C7-778F2D08E464}" type="presOf" srcId="{5A451954-FB12-48DB-968B-02AC6678B319}" destId="{2D9BF31F-569D-4DEF-9432-ECE113EF5400}" srcOrd="0" destOrd="0" presId="urn:microsoft.com/office/officeart/2005/8/layout/chevronAccent+Icon"/>
    <dgm:cxn modelId="{23710773-EE0B-4511-8535-0C9072C66D34}" srcId="{5A451954-FB12-48DB-968B-02AC6678B319}" destId="{570FCC3C-B851-41DB-8827-A6D15B760C6E}" srcOrd="1" destOrd="0" parTransId="{1780F97B-129A-4027-ABD0-E898002B30E2}" sibTransId="{5E2BA7C2-0C3E-4EC3-AD3B-5069147F4132}"/>
    <dgm:cxn modelId="{7AA09D6C-C3F5-4867-B95C-A241833F52EE}" type="presOf" srcId="{A0D6FFED-3599-4015-A33C-A79C19C4CF32}" destId="{4D5EA16B-E10C-4AB5-9778-2A4A751CB1EB}" srcOrd="0" destOrd="0" presId="urn:microsoft.com/office/officeart/2005/8/layout/chevronAccent+Icon"/>
    <dgm:cxn modelId="{3E235343-65CA-4EF0-B825-383F4E18D848}" srcId="{5A451954-FB12-48DB-968B-02AC6678B319}" destId="{73ADEA8B-5E71-43C8-9104-83EE7E02A1C7}" srcOrd="4" destOrd="0" parTransId="{E0FA0624-72C1-4BD7-9550-7BC262EAF9BF}" sibTransId="{E3AAF72D-B095-47E8-9E8E-524322E50CE6}"/>
    <dgm:cxn modelId="{20714CBF-2F99-47FA-86F5-EC1A464A33C9}" srcId="{5A451954-FB12-48DB-968B-02AC6678B319}" destId="{A6A14DB1-5BF5-42E1-9CC5-EF26A9655073}" srcOrd="2" destOrd="0" parTransId="{CAE22C40-7C04-45BE-BB75-832F4B6B45E1}" sibTransId="{CA926704-8D78-4D8F-96CB-87E679891833}"/>
    <dgm:cxn modelId="{43503020-4D43-47E4-9273-426D124326B0}" type="presOf" srcId="{73ADEA8B-5E71-43C8-9104-83EE7E02A1C7}" destId="{A8E103BE-316E-4547-B0A8-EF5FDBDCF2AC}" srcOrd="0" destOrd="0" presId="urn:microsoft.com/office/officeart/2005/8/layout/chevronAccent+Icon"/>
    <dgm:cxn modelId="{ED94B1B9-70A0-436D-9D87-B995F02C2B9C}" type="presOf" srcId="{A6A14DB1-5BF5-42E1-9CC5-EF26A9655073}" destId="{659940EC-4A10-44F1-A499-901845E49D80}" srcOrd="0" destOrd="0" presId="urn:microsoft.com/office/officeart/2005/8/layout/chevronAccent+Icon"/>
    <dgm:cxn modelId="{E2A8923D-F348-4EEB-905E-F3B2E018336A}" type="presParOf" srcId="{2D9BF31F-569D-4DEF-9432-ECE113EF5400}" destId="{0A1427DE-5E5A-4644-9B15-809B1EC996AC}" srcOrd="0" destOrd="0" presId="urn:microsoft.com/office/officeart/2005/8/layout/chevronAccent+Icon"/>
    <dgm:cxn modelId="{B77D885F-F13E-4925-A730-C8514B33DA67}" type="presParOf" srcId="{0A1427DE-5E5A-4644-9B15-809B1EC996AC}" destId="{3EE0A68D-346B-43AB-AA4D-E3E09FA4A013}" srcOrd="0" destOrd="0" presId="urn:microsoft.com/office/officeart/2005/8/layout/chevronAccent+Icon"/>
    <dgm:cxn modelId="{A3607E23-5475-45E5-BB44-340506B6B34D}" type="presParOf" srcId="{0A1427DE-5E5A-4644-9B15-809B1EC996AC}" destId="{4D5EA16B-E10C-4AB5-9778-2A4A751CB1EB}" srcOrd="1" destOrd="0" presId="urn:microsoft.com/office/officeart/2005/8/layout/chevronAccent+Icon"/>
    <dgm:cxn modelId="{6DC01DB9-0BBA-4B0C-962D-DF1D22B65212}" type="presParOf" srcId="{2D9BF31F-569D-4DEF-9432-ECE113EF5400}" destId="{BE5B9154-C0F0-4AC4-821B-85BCF16E9B78}" srcOrd="1" destOrd="0" presId="urn:microsoft.com/office/officeart/2005/8/layout/chevronAccent+Icon"/>
    <dgm:cxn modelId="{CDD38F78-9BEC-4C50-852E-1E1EF7324021}" type="presParOf" srcId="{2D9BF31F-569D-4DEF-9432-ECE113EF5400}" destId="{8881AB5C-80C2-438B-94B2-5176453F6A74}" srcOrd="2" destOrd="0" presId="urn:microsoft.com/office/officeart/2005/8/layout/chevronAccent+Icon"/>
    <dgm:cxn modelId="{19226BDC-008F-4B13-93C9-03827CBAB0CD}" type="presParOf" srcId="{8881AB5C-80C2-438B-94B2-5176453F6A74}" destId="{DAC48531-054A-4268-856B-90895335C1B5}" srcOrd="0" destOrd="0" presId="urn:microsoft.com/office/officeart/2005/8/layout/chevronAccent+Icon"/>
    <dgm:cxn modelId="{B82FA551-CB8F-4EF8-B06E-AB337D017024}" type="presParOf" srcId="{8881AB5C-80C2-438B-94B2-5176453F6A74}" destId="{A7DD642A-6C61-4A70-9504-6092F0CA263C}" srcOrd="1" destOrd="0" presId="urn:microsoft.com/office/officeart/2005/8/layout/chevronAccent+Icon"/>
    <dgm:cxn modelId="{22F88D4B-8F66-4B63-9CA2-8DB9B704EA0F}" type="presParOf" srcId="{2D9BF31F-569D-4DEF-9432-ECE113EF5400}" destId="{6FE1EDFE-A88F-4099-B5A9-F56A733F9A4E}" srcOrd="3" destOrd="0" presId="urn:microsoft.com/office/officeart/2005/8/layout/chevronAccent+Icon"/>
    <dgm:cxn modelId="{74BC8AA1-8FB0-47AB-8163-3767D0BE9FC1}" type="presParOf" srcId="{2D9BF31F-569D-4DEF-9432-ECE113EF5400}" destId="{663140F0-DD25-49E8-9E6D-7DCE399F5B6A}" srcOrd="4" destOrd="0" presId="urn:microsoft.com/office/officeart/2005/8/layout/chevronAccent+Icon"/>
    <dgm:cxn modelId="{722A7ED3-852C-4130-89E2-0095532A1580}" type="presParOf" srcId="{663140F0-DD25-49E8-9E6D-7DCE399F5B6A}" destId="{0A8F9B10-B660-429B-BE19-3E5ECAB2751D}" srcOrd="0" destOrd="0" presId="urn:microsoft.com/office/officeart/2005/8/layout/chevronAccent+Icon"/>
    <dgm:cxn modelId="{51B2E195-208B-45CE-8928-19861EF2AEEA}" type="presParOf" srcId="{663140F0-DD25-49E8-9E6D-7DCE399F5B6A}" destId="{659940EC-4A10-44F1-A499-901845E49D80}" srcOrd="1" destOrd="0" presId="urn:microsoft.com/office/officeart/2005/8/layout/chevronAccent+Icon"/>
    <dgm:cxn modelId="{2BDF28BA-634E-449A-907D-53ACF03DDDC4}" type="presParOf" srcId="{2D9BF31F-569D-4DEF-9432-ECE113EF5400}" destId="{66B50893-1D44-4319-9DDD-D84C3DEC7EA1}" srcOrd="5" destOrd="0" presId="urn:microsoft.com/office/officeart/2005/8/layout/chevronAccent+Icon"/>
    <dgm:cxn modelId="{F9D62A13-B589-4DE6-B37A-EC340E8CCB34}" type="presParOf" srcId="{2D9BF31F-569D-4DEF-9432-ECE113EF5400}" destId="{B594AABE-D9B2-40B7-BC39-520CEC35B546}" srcOrd="6" destOrd="0" presId="urn:microsoft.com/office/officeart/2005/8/layout/chevronAccent+Icon"/>
    <dgm:cxn modelId="{A3286280-E415-4B08-A275-CA2CCE0593E3}" type="presParOf" srcId="{B594AABE-D9B2-40B7-BC39-520CEC35B546}" destId="{C8C88CE8-08F2-4BF4-9DC9-7199CD1907A0}" srcOrd="0" destOrd="0" presId="urn:microsoft.com/office/officeart/2005/8/layout/chevronAccent+Icon"/>
    <dgm:cxn modelId="{44992ECD-35F1-4937-8E7B-95BB6DC9CDB6}" type="presParOf" srcId="{B594AABE-D9B2-40B7-BC39-520CEC35B546}" destId="{2C1586B2-9E28-4439-AF23-0AF07112AEC0}" srcOrd="1" destOrd="0" presId="urn:microsoft.com/office/officeart/2005/8/layout/chevronAccent+Icon"/>
    <dgm:cxn modelId="{BE0B6059-F46F-4966-AA61-1DDF79F83B83}" type="presParOf" srcId="{2D9BF31F-569D-4DEF-9432-ECE113EF5400}" destId="{73169E5F-0E19-48D9-B433-C24E1FDD5E1C}" srcOrd="7" destOrd="0" presId="urn:microsoft.com/office/officeart/2005/8/layout/chevronAccent+Icon"/>
    <dgm:cxn modelId="{96BADFDF-0254-4906-8320-6B1F8B8F2AB2}" type="presParOf" srcId="{2D9BF31F-569D-4DEF-9432-ECE113EF5400}" destId="{E3DFB21C-9D1F-41A3-A3DA-E511066D013E}" srcOrd="8" destOrd="0" presId="urn:microsoft.com/office/officeart/2005/8/layout/chevronAccent+Icon"/>
    <dgm:cxn modelId="{C5FDA5CF-72D1-4FE4-84B5-82A9FBB9C518}" type="presParOf" srcId="{E3DFB21C-9D1F-41A3-A3DA-E511066D013E}" destId="{C8ACD85C-B4EE-48E7-81A0-E9C2AEF4B36C}" srcOrd="0" destOrd="0" presId="urn:microsoft.com/office/officeart/2005/8/layout/chevronAccent+Icon"/>
    <dgm:cxn modelId="{69D04A0A-4885-46C2-ACA4-7D745D6252C1}" type="presParOf" srcId="{E3DFB21C-9D1F-41A3-A3DA-E511066D013E}" destId="{A8E103BE-316E-4547-B0A8-EF5FDBDCF2AC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822AE-B6D5-49DB-95CC-A8484F772530}">
      <dsp:nvSpPr>
        <dsp:cNvPr id="0" name=""/>
        <dsp:cNvSpPr/>
      </dsp:nvSpPr>
      <dsp:spPr>
        <a:xfrm>
          <a:off x="0" y="829075"/>
          <a:ext cx="10248948" cy="110543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1EB726-B54A-44B1-B07C-5C0996FC4F4F}">
      <dsp:nvSpPr>
        <dsp:cNvPr id="0" name=""/>
        <dsp:cNvSpPr/>
      </dsp:nvSpPr>
      <dsp:spPr>
        <a:xfrm>
          <a:off x="4503" y="0"/>
          <a:ext cx="2972595" cy="110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Khởi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đầu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Singapore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năm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2016,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ty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đang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đặt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trở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ty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quy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Nẵng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làm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3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năm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03" y="0"/>
        <a:ext cx="2972595" cy="1105434"/>
      </dsp:txXfrm>
    </dsp:sp>
    <dsp:sp modelId="{A95EC792-E81B-456C-88C0-F0C0421F42C0}">
      <dsp:nvSpPr>
        <dsp:cNvPr id="0" name=""/>
        <dsp:cNvSpPr/>
      </dsp:nvSpPr>
      <dsp:spPr>
        <a:xfrm>
          <a:off x="1352622" y="1243613"/>
          <a:ext cx="276358" cy="2763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015A90B-54F1-4800-8F28-79437E03E704}">
      <dsp:nvSpPr>
        <dsp:cNvPr id="0" name=""/>
        <dsp:cNvSpPr/>
      </dsp:nvSpPr>
      <dsp:spPr>
        <a:xfrm>
          <a:off x="3125728" y="1658151"/>
          <a:ext cx="2972595" cy="110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ty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22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bao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gồm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team leadership.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25728" y="1658151"/>
        <a:ext cx="2972595" cy="1105434"/>
      </dsp:txXfrm>
    </dsp:sp>
    <dsp:sp modelId="{AFCB45E8-F237-4906-9E68-F65CFCB1E8DA}">
      <dsp:nvSpPr>
        <dsp:cNvPr id="0" name=""/>
        <dsp:cNvSpPr/>
      </dsp:nvSpPr>
      <dsp:spPr>
        <a:xfrm>
          <a:off x="4473847" y="1243613"/>
          <a:ext cx="276358" cy="2763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9930174-82B2-4163-819E-888C564A89DC}">
      <dsp:nvSpPr>
        <dsp:cNvPr id="0" name=""/>
        <dsp:cNvSpPr/>
      </dsp:nvSpPr>
      <dsp:spPr>
        <a:xfrm>
          <a:off x="6246953" y="0"/>
          <a:ext cx="2972595" cy="1105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Tầm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nhìn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ty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xây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một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thương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quốc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tế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phẩm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trao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mọi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cuộc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triệu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246953" y="0"/>
        <a:ext cx="2972595" cy="1105434"/>
      </dsp:txXfrm>
    </dsp:sp>
    <dsp:sp modelId="{77891B5A-4176-43D6-8CB3-E2E2AD5434A1}">
      <dsp:nvSpPr>
        <dsp:cNvPr id="0" name=""/>
        <dsp:cNvSpPr/>
      </dsp:nvSpPr>
      <dsp:spPr>
        <a:xfrm>
          <a:off x="7595072" y="1243613"/>
          <a:ext cx="276358" cy="2763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0A68D-346B-43AB-AA4D-E3E09FA4A013}">
      <dsp:nvSpPr>
        <dsp:cNvPr id="0" name=""/>
        <dsp:cNvSpPr/>
      </dsp:nvSpPr>
      <dsp:spPr>
        <a:xfrm>
          <a:off x="4778" y="207764"/>
          <a:ext cx="1931970" cy="943002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5EA16B-E10C-4AB5-9778-2A4A751CB1EB}">
      <dsp:nvSpPr>
        <dsp:cNvPr id="0" name=""/>
        <dsp:cNvSpPr/>
      </dsp:nvSpPr>
      <dsp:spPr>
        <a:xfrm>
          <a:off x="373061" y="307675"/>
          <a:ext cx="1769866" cy="10366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1 – 4: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Đào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Front-end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Back-end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3424" y="338038"/>
        <a:ext cx="1709140" cy="975938"/>
      </dsp:txXfrm>
    </dsp:sp>
    <dsp:sp modelId="{DAC48531-054A-4268-856B-90895335C1B5}">
      <dsp:nvSpPr>
        <dsp:cNvPr id="0" name=""/>
        <dsp:cNvSpPr/>
      </dsp:nvSpPr>
      <dsp:spPr>
        <a:xfrm>
          <a:off x="2190237" y="199167"/>
          <a:ext cx="1493266" cy="991344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DD642A-6C61-4A70-9504-6092F0CA263C}">
      <dsp:nvSpPr>
        <dsp:cNvPr id="0" name=""/>
        <dsp:cNvSpPr/>
      </dsp:nvSpPr>
      <dsp:spPr>
        <a:xfrm>
          <a:off x="2280498" y="330224"/>
          <a:ext cx="1887207" cy="10227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2 – 4: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Đào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tạo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testing,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hỗ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trợ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khách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hàng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kỹ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mềm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10452" y="360178"/>
        <a:ext cx="1827299" cy="962804"/>
      </dsp:txXfrm>
    </dsp:sp>
    <dsp:sp modelId="{0A8F9B10-B660-429B-BE19-3E5ECAB2751D}">
      <dsp:nvSpPr>
        <dsp:cNvPr id="0" name=""/>
        <dsp:cNvSpPr/>
      </dsp:nvSpPr>
      <dsp:spPr>
        <a:xfrm>
          <a:off x="4215014" y="206057"/>
          <a:ext cx="1917250" cy="953643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9940EC-4A10-44F1-A499-901845E49D80}">
      <dsp:nvSpPr>
        <dsp:cNvPr id="0" name=""/>
        <dsp:cNvSpPr/>
      </dsp:nvSpPr>
      <dsp:spPr>
        <a:xfrm>
          <a:off x="4466635" y="313196"/>
          <a:ext cx="1988470" cy="10328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4: Project demo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96886" y="343447"/>
        <a:ext cx="1927968" cy="972347"/>
      </dsp:txXfrm>
    </dsp:sp>
    <dsp:sp modelId="{C8C88CE8-08F2-4BF4-9DC9-7199CD1907A0}">
      <dsp:nvSpPr>
        <dsp:cNvPr id="0" name=""/>
        <dsp:cNvSpPr/>
      </dsp:nvSpPr>
      <dsp:spPr>
        <a:xfrm>
          <a:off x="6502415" y="194358"/>
          <a:ext cx="2047903" cy="979347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1586B2-9E28-4439-AF23-0AF07112AEC0}">
      <dsp:nvSpPr>
        <dsp:cNvPr id="0" name=""/>
        <dsp:cNvSpPr/>
      </dsp:nvSpPr>
      <dsp:spPr>
        <a:xfrm>
          <a:off x="6961120" y="303801"/>
          <a:ext cx="1704955" cy="10539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5 – 7: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sản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phẩm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thực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91989" y="334670"/>
        <a:ext cx="1643217" cy="992206"/>
      </dsp:txXfrm>
    </dsp:sp>
    <dsp:sp modelId="{C8ACD85C-B4EE-48E7-81A0-E9C2AEF4B36C}">
      <dsp:nvSpPr>
        <dsp:cNvPr id="0" name=""/>
        <dsp:cNvSpPr/>
      </dsp:nvSpPr>
      <dsp:spPr>
        <a:xfrm>
          <a:off x="8713385" y="171608"/>
          <a:ext cx="1690660" cy="1037145"/>
        </a:xfrm>
        <a:prstGeom prst="chevron">
          <a:avLst>
            <a:gd name="adj" fmla="val 4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E103BE-316E-4547-B0A8-EF5FDBDCF2AC}">
      <dsp:nvSpPr>
        <dsp:cNvPr id="0" name=""/>
        <dsp:cNvSpPr/>
      </dsp:nvSpPr>
      <dsp:spPr>
        <a:xfrm>
          <a:off x="9049609" y="293351"/>
          <a:ext cx="1592674" cy="1087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Tuần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8: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081450" y="325192"/>
        <a:ext cx="1528992" cy="1023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54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0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7615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73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4484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42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94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68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39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850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09/10/2021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3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021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28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9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09/10/2021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5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5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09/10/2021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7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hyperlink" Target="https://ymese.com/" TargetMode="External"/><Relationship Id="rId12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ello@yemese.com" TargetMode="External"/><Relationship Id="rId11" Type="http://schemas.openxmlformats.org/officeDocument/2006/relationships/diagramColors" Target="../diagrams/colors1.xml"/><Relationship Id="rId5" Type="http://schemas.openxmlformats.org/officeDocument/2006/relationships/image" Target="../media/image5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1.xml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2343" y="1639019"/>
            <a:ext cx="7766936" cy="729665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THỰC TẬP TỐT NGHIỆP</a:t>
            </a:r>
            <a:endParaRPr lang="en-US" sz="3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1" y="265169"/>
            <a:ext cx="10058400" cy="1035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5787" y="2525733"/>
            <a:ext cx="6260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 TÀI: </a:t>
            </a:r>
          </a:p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5787" y="3513779"/>
            <a:ext cx="5001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ĐỊA ĐIỂM: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TNHH YMESE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6611" y="4477467"/>
            <a:ext cx="5084089" cy="1285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Bùi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543329" y="4477466"/>
            <a:ext cx="2619375" cy="12857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Hồ Nhật Huy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17IT3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SV: 17IT145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55350" y="6333326"/>
            <a:ext cx="4087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Nẵng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09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2021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50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51" y="1035171"/>
            <a:ext cx="3563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Grid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751" y="1435281"/>
            <a:ext cx="2595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835391"/>
            <a:ext cx="96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flex-direction: row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flexbox,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2" y="3289502"/>
            <a:ext cx="799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flex-direction: row-reverse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row,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693740" y="2474162"/>
            <a:ext cx="1851660" cy="81534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3693740" y="3658834"/>
            <a:ext cx="1767840" cy="685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9750" y="4344634"/>
            <a:ext cx="96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flex-direction: column,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3710452" y="4781071"/>
            <a:ext cx="1813560" cy="13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51" y="1035171"/>
            <a:ext cx="3563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Grid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751" y="1435281"/>
            <a:ext cx="2595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835391"/>
            <a:ext cx="99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flex-direction: column-reverse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chồng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0" y="3534481"/>
            <a:ext cx="759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flex-wrap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owrap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2"/>
          <a:stretch>
            <a:fillRect/>
          </a:stretch>
        </p:blipFill>
        <p:spPr>
          <a:xfrm>
            <a:off x="3992456" y="2244449"/>
            <a:ext cx="540385" cy="130302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3536728" y="3989331"/>
            <a:ext cx="3764280" cy="101663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9750" y="5056457"/>
            <a:ext cx="7590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wrap: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container.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9844" y="5410200"/>
            <a:ext cx="448818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4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51" y="1035171"/>
            <a:ext cx="3563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Grid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751" y="1435281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6" y="1911615"/>
            <a:ext cx="4942936" cy="3712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336" y="1835391"/>
            <a:ext cx="6165743" cy="365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6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51" y="1035171"/>
            <a:ext cx="3563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Grid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751" y="1435281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1" y="1947917"/>
            <a:ext cx="5814204" cy="38576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23" y="1947917"/>
            <a:ext cx="6044886" cy="399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03517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51" y="1435281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751" y="1835391"/>
            <a:ext cx="96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hấp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1" y="2481722"/>
            <a:ext cx="296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750" y="2881832"/>
            <a:ext cx="96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JSX: JSX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JavaScript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cú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render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subcomponent.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862582" y="3735155"/>
            <a:ext cx="4323222" cy="19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46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03517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0" y="1391985"/>
            <a:ext cx="296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750" y="1781979"/>
            <a:ext cx="96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chặt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608867" y="2428311"/>
            <a:ext cx="4516552" cy="23507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9751" y="4779035"/>
            <a:ext cx="6029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Virtual DOM: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View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reactj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14" y="4779035"/>
            <a:ext cx="4729126" cy="17043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23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03517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0" y="1391985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344397" y="1792094"/>
            <a:ext cx="5780357" cy="3280237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6339401" y="1792094"/>
            <a:ext cx="5582305" cy="34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3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03517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0" y="1391985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2154" y="1501233"/>
            <a:ext cx="12494494" cy="58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" y="1792093"/>
            <a:ext cx="6233303" cy="353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363053" y="1792093"/>
            <a:ext cx="5670796" cy="369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03517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0" y="1391985"/>
            <a:ext cx="869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2154" y="1501233"/>
            <a:ext cx="12494494" cy="58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9750" y="1781979"/>
            <a:ext cx="96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API (Application Programming Interface)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155" y="2493574"/>
            <a:ext cx="5144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framework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750" y="3759167"/>
            <a:ext cx="6133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Restful API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MVC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action, result, routing, controller, filter, model binder, dependence injection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8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03517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0" y="1391985"/>
            <a:ext cx="869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2154" y="1501233"/>
            <a:ext cx="12494494" cy="58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9750" y="1781979"/>
            <a:ext cx="9663657" cy="237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API:</a:t>
            </a:r>
          </a:p>
          <a:p>
            <a:pPr marL="742950" lvl="1" indent="-285750">
              <a:buSzPct val="101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URL API,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http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https.</a:t>
            </a:r>
          </a:p>
          <a:p>
            <a:pPr marL="742950" lvl="1" indent="-285750">
              <a:buSzPct val="101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dung.</a:t>
            </a:r>
          </a:p>
          <a:p>
            <a:pPr marL="742950" lvl="1" indent="-285750">
              <a:buSzPct val="101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xml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http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https.</a:t>
            </a:r>
          </a:p>
          <a:p>
            <a:pPr marL="742950" lvl="1" indent="-285750">
              <a:buSzPct val="1010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3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9234" y="400050"/>
            <a:ext cx="2999316" cy="73342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Plaque 9"/>
          <p:cNvSpPr/>
          <p:nvPr/>
        </p:nvSpPr>
        <p:spPr>
          <a:xfrm>
            <a:off x="1509981" y="1535771"/>
            <a:ext cx="771525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1" name="Plaque 10"/>
          <p:cNvSpPr/>
          <p:nvPr/>
        </p:nvSpPr>
        <p:spPr>
          <a:xfrm>
            <a:off x="2281506" y="1535771"/>
            <a:ext cx="6722746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YMESE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Plaque 11"/>
          <p:cNvSpPr/>
          <p:nvPr/>
        </p:nvSpPr>
        <p:spPr>
          <a:xfrm>
            <a:off x="1509981" y="2809603"/>
            <a:ext cx="771525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Plaque 12"/>
          <p:cNvSpPr/>
          <p:nvPr/>
        </p:nvSpPr>
        <p:spPr>
          <a:xfrm>
            <a:off x="2281506" y="2809603"/>
            <a:ext cx="6722746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Plaque 13"/>
          <p:cNvSpPr/>
          <p:nvPr/>
        </p:nvSpPr>
        <p:spPr>
          <a:xfrm>
            <a:off x="1509981" y="4083435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Plaque 14"/>
          <p:cNvSpPr/>
          <p:nvPr/>
        </p:nvSpPr>
        <p:spPr>
          <a:xfrm>
            <a:off x="2281506" y="4083435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4632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03517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0" y="1391985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2154" y="1501233"/>
            <a:ext cx="12494494" cy="58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68624" y="1901343"/>
            <a:ext cx="4541520" cy="302133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682795" y="1900390"/>
            <a:ext cx="5760720" cy="302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03517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0" y="1391985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2154" y="1501233"/>
            <a:ext cx="12494494" cy="58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67185" y="1900390"/>
            <a:ext cx="4640580" cy="4561840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045679" y="1501233"/>
            <a:ext cx="4724400" cy="50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3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03517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0" y="1391985"/>
            <a:ext cx="2409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2154" y="1501233"/>
            <a:ext cx="12494494" cy="58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04306" y="1792094"/>
            <a:ext cx="5169295" cy="257530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085753" y="1705828"/>
            <a:ext cx="5257506" cy="259051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15513" y="4382608"/>
            <a:ext cx="5158088" cy="2225226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085753" y="4367403"/>
            <a:ext cx="5295102" cy="249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4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SI Schaefer Shop GmbH by Johannes Büllesba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4" y="155543"/>
            <a:ext cx="771525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5" name="Plaque 4"/>
          <p:cNvSpPr/>
          <p:nvPr/>
        </p:nvSpPr>
        <p:spPr>
          <a:xfrm>
            <a:off x="901279" y="155543"/>
            <a:ext cx="6722746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YMESE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Office building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1294700"/>
            <a:ext cx="225304" cy="22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cation fre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20040" y="1604565"/>
            <a:ext cx="165098" cy="16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il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51" y="1854224"/>
            <a:ext cx="207170" cy="2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ww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2" y="2136447"/>
            <a:ext cx="200539" cy="20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45344" y="1209751"/>
            <a:ext cx="37599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YMESE technology – marketing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TP.Đà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Nẵng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hello@yemese.com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ymese.com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+84 989 0505 19</a:t>
            </a: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24790" y="1103630"/>
            <a:ext cx="4080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4790" y="1115060"/>
            <a:ext cx="0" cy="1553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05300" y="1115060"/>
            <a:ext cx="0" cy="1553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4790" y="2668866"/>
            <a:ext cx="4080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83474041"/>
              </p:ext>
            </p:extLst>
          </p:nvPr>
        </p:nvGraphicFramePr>
        <p:xfrm>
          <a:off x="432692" y="3716529"/>
          <a:ext cx="10248948" cy="2763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1487" y="1009543"/>
            <a:ext cx="3147703" cy="1764318"/>
          </a:xfrm>
          <a:prstGeom prst="rect">
            <a:avLst/>
          </a:prstGeom>
        </p:spPr>
      </p:pic>
      <p:pic>
        <p:nvPicPr>
          <p:cNvPr id="18" name="Picture 2" descr="Phone call free ic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17" y="2419207"/>
            <a:ext cx="144750" cy="1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74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4" y="155543"/>
            <a:ext cx="771525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5" name="Plaque 4"/>
          <p:cNvSpPr/>
          <p:nvPr/>
        </p:nvSpPr>
        <p:spPr>
          <a:xfrm>
            <a:off x="901279" y="155543"/>
            <a:ext cx="6722746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YMESE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0165" y="1155939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51562" y="1672956"/>
            <a:ext cx="2344660" cy="8126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Leadership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870064" y="3329940"/>
            <a:ext cx="2840966" cy="7713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Human Resources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62043" y="3314131"/>
            <a:ext cx="2344660" cy="77192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Development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8365" y="5068966"/>
            <a:ext cx="2264795" cy="76696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Marketing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021634" y="4996575"/>
            <a:ext cx="2301312" cy="85939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Media </a:t>
            </a:r>
          </a:p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862043" y="4958475"/>
            <a:ext cx="2344660" cy="858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Advisor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123892" y="2506980"/>
            <a:ext cx="0" cy="4950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3282926" y="3001992"/>
            <a:ext cx="284096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1" idx="0"/>
          </p:cNvCxnSpPr>
          <p:nvPr/>
        </p:nvCxnSpPr>
        <p:spPr>
          <a:xfrm flipV="1">
            <a:off x="9034373" y="3001993"/>
            <a:ext cx="0" cy="31213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123892" y="3001992"/>
            <a:ext cx="2910481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82926" y="3001992"/>
            <a:ext cx="0" cy="31213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282926" y="4086058"/>
            <a:ext cx="0" cy="50118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1286486" y="4594860"/>
            <a:ext cx="199644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282926" y="4594860"/>
            <a:ext cx="188214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286486" y="4632960"/>
            <a:ext cx="0" cy="4038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65066" y="4594860"/>
            <a:ext cx="0" cy="40386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1" idx="2"/>
            <a:endCxn id="24" idx="0"/>
          </p:cNvCxnSpPr>
          <p:nvPr/>
        </p:nvCxnSpPr>
        <p:spPr>
          <a:xfrm>
            <a:off x="9034373" y="4086058"/>
            <a:ext cx="0" cy="87241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2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4" y="155543"/>
            <a:ext cx="771525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5" name="Plaque 4"/>
          <p:cNvSpPr/>
          <p:nvPr/>
        </p:nvSpPr>
        <p:spPr>
          <a:xfrm>
            <a:off x="901279" y="155543"/>
            <a:ext cx="6722746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YMESE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0165" y="1155939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Lĩnh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165" y="1798320"/>
            <a:ext cx="980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WordPress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PPWP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PDA.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165" y="2222840"/>
            <a:ext cx="9726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YMESE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Chairles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Keith, Sheraton,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lkea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Carlsberg.</a:t>
            </a:r>
          </a:p>
        </p:txBody>
      </p:sp>
      <p:pic>
        <p:nvPicPr>
          <p:cNvPr id="2050" name="Picture 2" descr="https://ymese.com/wp-content/uploads/2020/04/portfoli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39" y="3215631"/>
            <a:ext cx="5905005" cy="3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60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que 5"/>
          <p:cNvSpPr/>
          <p:nvPr/>
        </p:nvSpPr>
        <p:spPr>
          <a:xfrm>
            <a:off x="138382" y="152664"/>
            <a:ext cx="771525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Plaque 6"/>
          <p:cNvSpPr/>
          <p:nvPr/>
        </p:nvSpPr>
        <p:spPr>
          <a:xfrm>
            <a:off x="909907" y="152664"/>
            <a:ext cx="6722746" cy="714375"/>
          </a:xfrm>
          <a:prstGeom prst="plaqu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504" y="1173192"/>
            <a:ext cx="892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Ymese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(8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69436278"/>
              </p:ext>
            </p:extLst>
          </p:nvPr>
        </p:nvGraphicFramePr>
        <p:xfrm>
          <a:off x="230845" y="2117050"/>
          <a:ext cx="10647063" cy="1552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2504" y="3966681"/>
            <a:ext cx="89283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team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9h00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Asana.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sang task Development.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sang task In Review.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mentor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khắc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project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51" y="1035171"/>
            <a:ext cx="3563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Grid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751" y="1435281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Grid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835391"/>
            <a:ext cx="966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CSS Grid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51" y="2204723"/>
            <a:ext cx="966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 Grid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Column, Rows, Cells, Grid Lines and Gutter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2344283" y="2943387"/>
            <a:ext cx="5234591" cy="329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51" y="1035171"/>
            <a:ext cx="3563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Grid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751" y="1435281"/>
            <a:ext cx="215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Grid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835391"/>
            <a:ext cx="96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#grid-template-columns: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751" y="4007644"/>
            <a:ext cx="966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#grid-template-rows: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ttps://evondev.com/wp-content/uploads/2018/08/grid-template-column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3" y="2481722"/>
            <a:ext cx="7690464" cy="146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evondev.com/wp-content/uploads/2018/08/grid-template-row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19" y="4440380"/>
            <a:ext cx="5126451" cy="21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77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que 3"/>
          <p:cNvSpPr/>
          <p:nvPr/>
        </p:nvSpPr>
        <p:spPr>
          <a:xfrm>
            <a:off x="129751" y="154390"/>
            <a:ext cx="771525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Plaque 4"/>
          <p:cNvSpPr/>
          <p:nvPr/>
        </p:nvSpPr>
        <p:spPr>
          <a:xfrm>
            <a:off x="901276" y="154390"/>
            <a:ext cx="6722746" cy="714375"/>
          </a:xfrm>
          <a:prstGeom prst="plaque">
            <a:avLst/>
          </a:prstGeom>
          <a:solidFill>
            <a:srgbClr val="FFC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751" y="1035171"/>
            <a:ext cx="3563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Grid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751" y="1435281"/>
            <a:ext cx="2595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Flex Box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CSS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751" y="1835391"/>
            <a:ext cx="96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CSS flexbox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one-dimensional layout pattern,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pattern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layout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751" y="2481722"/>
            <a:ext cx="9663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flexbox,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items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items.</a:t>
            </a: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725526" y="3215435"/>
            <a:ext cx="4759765" cy="29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1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1375</TotalTime>
  <Words>1470</Words>
  <Application>Microsoft Office PowerPoint</Application>
  <PresentationFormat>Widescreen</PresentationFormat>
  <Paragraphs>154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Times New Roman</vt:lpstr>
      <vt:lpstr>Trebuchet MS</vt:lpstr>
      <vt:lpstr>Wingdings 3</vt:lpstr>
      <vt:lpstr>Facet</vt:lpstr>
      <vt:lpstr>BÁO CÁO THỰC TẬP TỐT NGHIỆP</vt:lpstr>
      <vt:lpstr>NỘI DUNG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www.bachkhoashop.com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TẬP TỐT NGHIỆP</dc:title>
  <dc:creator>Nhật Huy Hồ</dc:creator>
  <cp:lastModifiedBy>Nhật Huy Hồ</cp:lastModifiedBy>
  <cp:revision>157</cp:revision>
  <dcterms:created xsi:type="dcterms:W3CDTF">2021-09-29T15:10:39Z</dcterms:created>
  <dcterms:modified xsi:type="dcterms:W3CDTF">2021-10-09T08:10:53Z</dcterms:modified>
</cp:coreProperties>
</file>